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elleza" charset="1" panose="02000503050000020003"/>
      <p:regular r:id="rId7"/>
    </p:embeddedFont>
    <p:embeddedFont>
      <p:font typeface="Ghisella" charset="1" panose="02000503000000020003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904220" y="5154535"/>
            <a:ext cx="23452361" cy="33976438"/>
          </a:xfrm>
          <a:custGeom>
            <a:avLst/>
            <a:gdLst/>
            <a:ahLst/>
            <a:cxnLst/>
            <a:rect r="r" b="b" t="t" l="l"/>
            <a:pathLst>
              <a:path h="33976438" w="23452361">
                <a:moveTo>
                  <a:pt x="0" y="0"/>
                </a:moveTo>
                <a:lnTo>
                  <a:pt x="23452360" y="0"/>
                </a:lnTo>
                <a:lnTo>
                  <a:pt x="23452360" y="33976438"/>
                </a:lnTo>
                <a:lnTo>
                  <a:pt x="0" y="339764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655726" y="27213591"/>
            <a:ext cx="17949348" cy="3208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18"/>
              </a:lnSpc>
            </a:pPr>
            <a:r>
              <a:rPr lang="en-US" sz="18655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Birthday Party!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10800000">
            <a:off x="15064512" y="29988952"/>
            <a:ext cx="14821036" cy="15958047"/>
          </a:xfrm>
          <a:custGeom>
            <a:avLst/>
            <a:gdLst/>
            <a:ahLst/>
            <a:cxnLst/>
            <a:rect r="r" b="b" t="t" l="l"/>
            <a:pathLst>
              <a:path h="15958047" w="14821036">
                <a:moveTo>
                  <a:pt x="0" y="0"/>
                </a:moveTo>
                <a:lnTo>
                  <a:pt x="14821036" y="0"/>
                </a:lnTo>
                <a:lnTo>
                  <a:pt x="14821036" y="15958047"/>
                </a:lnTo>
                <a:lnTo>
                  <a:pt x="0" y="159580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245438" y="7162999"/>
            <a:ext cx="20055799" cy="3703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680"/>
              </a:lnSpc>
            </a:pPr>
            <a:r>
              <a:rPr lang="en-US" sz="21914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WELCOME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44728" y="14545817"/>
            <a:ext cx="26771343" cy="1366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744"/>
              </a:lnSpc>
            </a:pPr>
            <a:r>
              <a:rPr lang="en-US" sz="79817">
                <a:solidFill>
                  <a:srgbClr val="2B4719"/>
                </a:solidFill>
                <a:latin typeface="Ghisella"/>
                <a:ea typeface="Ghisella"/>
                <a:cs typeface="Ghisella"/>
                <a:sym typeface="Ghisella"/>
              </a:rPr>
              <a:t>Olivia's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1524006" y="-3571728"/>
            <a:ext cx="15645339" cy="16845587"/>
          </a:xfrm>
          <a:custGeom>
            <a:avLst/>
            <a:gdLst/>
            <a:ahLst/>
            <a:cxnLst/>
            <a:rect r="r" b="b" t="t" l="l"/>
            <a:pathLst>
              <a:path h="16845587" w="15645339">
                <a:moveTo>
                  <a:pt x="0" y="0"/>
                </a:moveTo>
                <a:lnTo>
                  <a:pt x="15645339" y="0"/>
                </a:lnTo>
                <a:lnTo>
                  <a:pt x="15645339" y="16845587"/>
                </a:lnTo>
                <a:lnTo>
                  <a:pt x="0" y="168455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245438" y="11699423"/>
            <a:ext cx="20055799" cy="2263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658"/>
              </a:lnSpc>
            </a:pPr>
            <a:r>
              <a:rPr lang="en-US" sz="13327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DAGywIDuLUw</dc:identifier>
  <dcterms:modified xsi:type="dcterms:W3CDTF">2011-08-01T06:04:30Z</dcterms:modified>
  <cp:revision>1</cp:revision>
  <dc:title>Green &amp; White Watercolor Floral Birthday Party Welcome Sign (32 x 48 in)</dc:title>
</cp:coreProperties>
</file>